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314" r:id="rId4"/>
    <p:sldId id="315" r:id="rId5"/>
    <p:sldId id="334" r:id="rId6"/>
    <p:sldId id="335" r:id="rId7"/>
    <p:sldId id="316" r:id="rId8"/>
    <p:sldId id="336" r:id="rId9"/>
    <p:sldId id="337" r:id="rId10"/>
    <p:sldId id="317" r:id="rId11"/>
    <p:sldId id="318" r:id="rId12"/>
    <p:sldId id="338" r:id="rId13"/>
    <p:sldId id="320" r:id="rId14"/>
    <p:sldId id="339" r:id="rId15"/>
    <p:sldId id="322" r:id="rId16"/>
    <p:sldId id="323" r:id="rId17"/>
    <p:sldId id="325" r:id="rId18"/>
    <p:sldId id="324" r:id="rId19"/>
    <p:sldId id="326" r:id="rId20"/>
    <p:sldId id="327" r:id="rId21"/>
    <p:sldId id="328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2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Geometric Transformations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271419"/>
            <a:ext cx="8686800" cy="5434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525" y="1676400"/>
            <a:ext cx="8594675" cy="37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1" y="1690688"/>
            <a:ext cx="8915399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71006"/>
            <a:ext cx="8686800" cy="3934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96" y="2209800"/>
            <a:ext cx="8891504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6" y="1524000"/>
            <a:ext cx="8958264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748" y="1785937"/>
            <a:ext cx="8939052" cy="431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Shearing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1747837"/>
            <a:ext cx="8610599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53572"/>
            <a:ext cx="8534400" cy="344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Rigid Transformation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1676400"/>
            <a:ext cx="8762999" cy="391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2133600"/>
          </a:xfrm>
        </p:spPr>
        <p:txBody>
          <a:bodyPr>
            <a:normAutofit/>
          </a:bodyPr>
          <a:lstStyle/>
          <a:p>
            <a:r>
              <a:rPr lang="en-US" b="1" dirty="0"/>
              <a:t>Computer Vision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Image Formation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Transformation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054939" cy="37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Transformation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0"/>
            <a:ext cx="8839199" cy="406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1743075"/>
            <a:ext cx="877252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76375"/>
            <a:ext cx="865822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1400175"/>
            <a:ext cx="81629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1323975"/>
            <a:ext cx="8048625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Imaging with Pinhole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1438275"/>
            <a:ext cx="892492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Imaging with Pinhole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1400175"/>
            <a:ext cx="877252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Imaging with Pinhole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40342"/>
            <a:ext cx="8839199" cy="5060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Imaging with Pinhole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371600"/>
            <a:ext cx="8947215" cy="512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81200"/>
            <a:ext cx="8763000" cy="298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Imaging with Pinhole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371600"/>
            <a:ext cx="8947215" cy="512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Eye of Nautilus </a:t>
            </a:r>
            <a:r>
              <a:rPr lang="en-US" dirty="0" err="1"/>
              <a:t>Pompilius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85058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Image Formation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33" y="1747837"/>
            <a:ext cx="8975967" cy="419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Image Formation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1709738"/>
            <a:ext cx="865822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Photometric Image Formation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0"/>
            <a:ext cx="903895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Geometric Transformation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456" y="1766887"/>
            <a:ext cx="8920344" cy="448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Geometric Transformation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28737"/>
            <a:ext cx="9082588" cy="484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Geometric Transformation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1676400"/>
            <a:ext cx="8839199" cy="415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184</Words>
  <Application>Microsoft Office PowerPoint</Application>
  <PresentationFormat>On-screen Show (4:3)</PresentationFormat>
  <Paragraphs>52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Image Formation</vt:lpstr>
      <vt:lpstr>Computer Vision  Image Formation</vt:lpstr>
      <vt:lpstr>Image Formation</vt:lpstr>
      <vt:lpstr>Photometric Image Formation</vt:lpstr>
      <vt:lpstr>Photometric Image Formation</vt:lpstr>
      <vt:lpstr>Photometric Image Formation</vt:lpstr>
      <vt:lpstr>Image Geometric Transformation</vt:lpstr>
      <vt:lpstr>Image Geometric Transformation</vt:lpstr>
      <vt:lpstr>Image Geometric Transformation</vt:lpstr>
      <vt:lpstr>Types of Geometric Transformations</vt:lpstr>
      <vt:lpstr>Translation</vt:lpstr>
      <vt:lpstr>Translation</vt:lpstr>
      <vt:lpstr>Rotation</vt:lpstr>
      <vt:lpstr>Rotation</vt:lpstr>
      <vt:lpstr>Scaling</vt:lpstr>
      <vt:lpstr>Scaling</vt:lpstr>
      <vt:lpstr>Shearing</vt:lpstr>
      <vt:lpstr>Shearing</vt:lpstr>
      <vt:lpstr>Rigid Transformation</vt:lpstr>
      <vt:lpstr>Similarity Transformation</vt:lpstr>
      <vt:lpstr>Affine Transformation</vt:lpstr>
      <vt:lpstr>Image Formation</vt:lpstr>
      <vt:lpstr>Image Formation</vt:lpstr>
      <vt:lpstr>Image Formation</vt:lpstr>
      <vt:lpstr>Image Formation</vt:lpstr>
      <vt:lpstr>Perspective Imaging with Pinhole</vt:lpstr>
      <vt:lpstr>Perspective Imaging with Pinhole</vt:lpstr>
      <vt:lpstr>Perspective Imaging with Pinhole</vt:lpstr>
      <vt:lpstr>Perspective Imaging with Pinhole</vt:lpstr>
      <vt:lpstr>Perspective Imaging with Pinhole</vt:lpstr>
      <vt:lpstr>Pinhole Eye of Nautilus Pompilius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Testing</dc:creator>
  <cp:lastModifiedBy>Kushalpreet Kaur</cp:lastModifiedBy>
  <cp:revision>66</cp:revision>
  <dcterms:created xsi:type="dcterms:W3CDTF">2006-08-16T00:00:00Z</dcterms:created>
  <dcterms:modified xsi:type="dcterms:W3CDTF">2023-12-17T02:42:56Z</dcterms:modified>
</cp:coreProperties>
</file>